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9" r:id="rId5"/>
    <p:sldId id="270" r:id="rId6"/>
    <p:sldId id="272" r:id="rId7"/>
    <p:sldId id="273" r:id="rId8"/>
    <p:sldId id="271" r:id="rId9"/>
    <p:sldId id="261" r:id="rId10"/>
    <p:sldId id="27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7AD4-7769-49B5-A896-4F322F4C6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A366-F984-437D-B793-90AC2EDA7C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离校系统使用</a:t>
            </a:r>
            <a:r>
              <a:rPr lang="zh-CN" altLang="en-US" dirty="0"/>
              <a:t>指南</a:t>
            </a:r>
            <a:r>
              <a:rPr lang="en-US" altLang="zh-CN" sz="2400" dirty="0">
                <a:sym typeface="+mn-ea"/>
              </a:rPr>
              <a:t>(</a:t>
            </a:r>
            <a:r>
              <a:rPr lang="zh-CN" altLang="en-US" sz="2400" dirty="0">
                <a:sym typeface="+mn-ea"/>
              </a:rPr>
              <a:t>研究</a:t>
            </a:r>
            <a:r>
              <a:rPr lang="zh-CN" altLang="en-US" sz="2400" dirty="0">
                <a:sym typeface="+mn-ea"/>
              </a:rPr>
              <a:t>生</a:t>
            </a:r>
            <a:r>
              <a:rPr lang="en-US" altLang="zh-CN" sz="2400" dirty="0">
                <a:sym typeface="+mn-ea"/>
              </a:rPr>
              <a:t>)</a:t>
            </a:r>
            <a:endParaRPr lang="zh-CN" altLang="en-US" sz="2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西北农林科技大学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951518" y="5257800"/>
            <a:ext cx="371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请各单位及时获取、验证操作账号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TEL:87082976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075" y="368403"/>
            <a:ext cx="10314286" cy="62666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21582" y="1220457"/>
            <a:ext cx="423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离校系统网址：</a:t>
            </a:r>
            <a:r>
              <a:rPr lang="en-US" altLang="zh-CN" sz="2000" dirty="0" smtClean="0">
                <a:solidFill>
                  <a:srgbClr val="FF0000"/>
                </a:solidFill>
              </a:rPr>
              <a:t>lx.nwsuaf.edu.cn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7639" y="34283"/>
            <a:ext cx="7504762" cy="334285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5082" y="155864"/>
            <a:ext cx="418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学</a:t>
            </a:r>
            <a:r>
              <a:rPr lang="zh-CN" altLang="en-US" dirty="0" smtClean="0"/>
              <a:t>院操作：办理账号</a:t>
            </a:r>
            <a:r>
              <a:rPr lang="en-US" altLang="zh-CN" dirty="0" smtClean="0"/>
              <a:t>VS</a:t>
            </a:r>
            <a:r>
              <a:rPr lang="zh-CN" altLang="en-US" dirty="0" smtClean="0"/>
              <a:t>查询账号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91085" y="1612417"/>
            <a:ext cx="36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查询账号：仅供查询，无操作权限</a:t>
            </a:r>
            <a:endParaRPr lang="en-US" altLang="zh-CN" dirty="0" smtClean="0"/>
          </a:p>
          <a:p>
            <a:r>
              <a:rPr lang="zh-CN" altLang="en-US" dirty="0"/>
              <a:t>办</a:t>
            </a:r>
            <a:r>
              <a:rPr lang="zh-CN" altLang="en-US" dirty="0" smtClean="0"/>
              <a:t>理账号：可操作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1" y="3320740"/>
            <a:ext cx="8640048" cy="3499160"/>
          </a:xfrm>
          <a:prstGeom prst="rect">
            <a:avLst/>
          </a:prstGeom>
        </p:spPr>
      </p:pic>
      <p:sp>
        <p:nvSpPr>
          <p:cNvPr id="9" name="爆炸形 1 8"/>
          <p:cNvSpPr/>
          <p:nvPr/>
        </p:nvSpPr>
        <p:spPr>
          <a:xfrm>
            <a:off x="9827260" y="34290"/>
            <a:ext cx="1642745" cy="117284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办理账号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界面</a:t>
            </a:r>
            <a:endParaRPr lang="zh-CN" altLang="en-US" sz="1400" dirty="0"/>
          </a:p>
        </p:txBody>
      </p:sp>
      <p:sp>
        <p:nvSpPr>
          <p:cNvPr id="10" name="爆炸形 1 9"/>
          <p:cNvSpPr/>
          <p:nvPr/>
        </p:nvSpPr>
        <p:spPr>
          <a:xfrm>
            <a:off x="6637655" y="4272915"/>
            <a:ext cx="1924685" cy="139954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查询账号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界面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777875"/>
            <a:ext cx="12090400" cy="60121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5081" y="155864"/>
            <a:ext cx="529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学</a:t>
            </a:r>
            <a:r>
              <a:rPr lang="zh-CN" altLang="en-US" dirty="0" smtClean="0"/>
              <a:t>院操作：基本操作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先前环节没完成的的毕业生</a:t>
            </a:r>
            <a:endParaRPr lang="zh-CN" altLang="en-US" dirty="0"/>
          </a:p>
        </p:txBody>
      </p:sp>
      <p:sp>
        <p:nvSpPr>
          <p:cNvPr id="4" name="爆炸形 1 3"/>
          <p:cNvSpPr/>
          <p:nvPr/>
        </p:nvSpPr>
        <p:spPr>
          <a:xfrm>
            <a:off x="8647874" y="843621"/>
            <a:ext cx="2427111" cy="16143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学院办理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81" y="768994"/>
            <a:ext cx="12047619" cy="59904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5081" y="155864"/>
            <a:ext cx="492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学</a:t>
            </a:r>
            <a:r>
              <a:rPr lang="zh-CN" altLang="en-US" dirty="0" smtClean="0"/>
              <a:t>院操作：基本操作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本环节可办理的毕业生</a:t>
            </a:r>
            <a:endParaRPr lang="zh-CN" altLang="en-US" dirty="0"/>
          </a:p>
        </p:txBody>
      </p:sp>
      <p:sp>
        <p:nvSpPr>
          <p:cNvPr id="4" name="爆炸形 1 3"/>
          <p:cNvSpPr/>
          <p:nvPr/>
        </p:nvSpPr>
        <p:spPr>
          <a:xfrm>
            <a:off x="9111615" y="892175"/>
            <a:ext cx="1982470" cy="13341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学院办理</a:t>
            </a:r>
            <a:endParaRPr lang="zh-CN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850" y="525196"/>
            <a:ext cx="10723809" cy="6238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5082" y="155864"/>
            <a:ext cx="418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财务处：欠费办理</a:t>
            </a:r>
            <a:endParaRPr lang="zh-CN" altLang="en-US" dirty="0"/>
          </a:p>
        </p:txBody>
      </p:sp>
      <p:sp>
        <p:nvSpPr>
          <p:cNvPr id="4" name="爆炸形 1 3"/>
          <p:cNvSpPr/>
          <p:nvPr/>
        </p:nvSpPr>
        <p:spPr>
          <a:xfrm>
            <a:off x="8418195" y="598805"/>
            <a:ext cx="2336800" cy="14827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财务处：</a:t>
            </a:r>
            <a:endParaRPr lang="en-US" altLang="zh-CN" sz="1600" dirty="0" smtClean="0"/>
          </a:p>
          <a:p>
            <a:pPr algn="ctr"/>
            <a:r>
              <a:rPr lang="zh-CN" altLang="en-US" sz="1600" dirty="0"/>
              <a:t>欠</a:t>
            </a:r>
            <a:r>
              <a:rPr lang="zh-CN" altLang="en-US" sz="1600" dirty="0" smtClean="0"/>
              <a:t>费办理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095" y="605155"/>
            <a:ext cx="11522075" cy="5904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5082" y="155864"/>
            <a:ext cx="418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财务处：借款办理</a:t>
            </a:r>
            <a:endParaRPr lang="zh-CN" altLang="en-US" dirty="0"/>
          </a:p>
        </p:txBody>
      </p:sp>
      <p:sp>
        <p:nvSpPr>
          <p:cNvPr id="4" name="爆炸形 1 3"/>
          <p:cNvSpPr/>
          <p:nvPr/>
        </p:nvSpPr>
        <p:spPr>
          <a:xfrm>
            <a:off x="9213215" y="680720"/>
            <a:ext cx="1908175" cy="136715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财务处：</a:t>
            </a:r>
            <a:endParaRPr lang="en-US" altLang="zh-CN" sz="1600" dirty="0" smtClean="0"/>
          </a:p>
          <a:p>
            <a:pPr algn="ctr"/>
            <a:r>
              <a:rPr lang="zh-CN" altLang="en-US" sz="1600" dirty="0" smtClean="0"/>
              <a:t>借款办理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542925"/>
            <a:ext cx="10720070" cy="62115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082" y="155864"/>
            <a:ext cx="418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后勤</a:t>
            </a:r>
            <a:r>
              <a:rPr lang="zh-CN" altLang="en-US" dirty="0" smtClean="0"/>
              <a:t>处：退宿环节办理</a:t>
            </a:r>
            <a:endParaRPr lang="zh-CN" altLang="en-US" dirty="0"/>
          </a:p>
        </p:txBody>
      </p:sp>
      <p:sp>
        <p:nvSpPr>
          <p:cNvPr id="4" name="爆炸形 1 3"/>
          <p:cNvSpPr/>
          <p:nvPr/>
        </p:nvSpPr>
        <p:spPr>
          <a:xfrm>
            <a:off x="8847455" y="742950"/>
            <a:ext cx="1983105" cy="13766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后勤</a:t>
            </a:r>
            <a:r>
              <a:rPr lang="zh-CN" altLang="en-US" sz="1600" dirty="0" smtClean="0"/>
              <a:t>处：</a:t>
            </a:r>
            <a:endParaRPr lang="en-US" altLang="zh-CN" sz="1600" dirty="0" smtClean="0"/>
          </a:p>
          <a:p>
            <a:pPr algn="ctr"/>
            <a:r>
              <a:rPr lang="zh-CN" altLang="en-US" sz="1600" dirty="0" smtClean="0"/>
              <a:t>退宿办理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516255"/>
            <a:ext cx="10807700" cy="6243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5082" y="155864"/>
            <a:ext cx="418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学工处：贷款还款办理</a:t>
            </a:r>
            <a:endParaRPr lang="zh-CN" altLang="en-US" dirty="0"/>
          </a:p>
        </p:txBody>
      </p:sp>
      <p:sp>
        <p:nvSpPr>
          <p:cNvPr id="6" name="爆炸形 1 5"/>
          <p:cNvSpPr/>
          <p:nvPr/>
        </p:nvSpPr>
        <p:spPr>
          <a:xfrm>
            <a:off x="8309610" y="579755"/>
            <a:ext cx="2645410" cy="16389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学工</a:t>
            </a:r>
            <a:r>
              <a:rPr lang="zh-CN" altLang="en-US" sz="1600" dirty="0" smtClean="0"/>
              <a:t>处：</a:t>
            </a:r>
            <a:endParaRPr lang="en-US" altLang="zh-CN" sz="1600" dirty="0" smtClean="0"/>
          </a:p>
          <a:p>
            <a:pPr algn="ctr"/>
            <a:r>
              <a:rPr lang="zh-CN" altLang="en-US" sz="1600" dirty="0" smtClean="0"/>
              <a:t>贷款还款办理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WPS 演示</Application>
  <PresentationFormat>宽屏</PresentationFormat>
  <Paragraphs>48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离校系统使用指南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离校系统使用教程</dc:title>
  <dc:creator>admin</dc:creator>
  <cp:lastModifiedBy>ccy</cp:lastModifiedBy>
  <cp:revision>21</cp:revision>
  <dcterms:created xsi:type="dcterms:W3CDTF">2016-05-24T07:37:00Z</dcterms:created>
  <dcterms:modified xsi:type="dcterms:W3CDTF">2016-06-12T04:45:38Z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